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8" r:id="rId2"/>
    <p:sldId id="269" r:id="rId3"/>
    <p:sldId id="270" r:id="rId4"/>
    <p:sldId id="257" r:id="rId5"/>
    <p:sldId id="265" r:id="rId6"/>
    <p:sldId id="258" r:id="rId7"/>
    <p:sldId id="266" r:id="rId8"/>
    <p:sldId id="260" r:id="rId9"/>
    <p:sldId id="271" r:id="rId10"/>
    <p:sldId id="27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12" d="100"/>
          <a:sy n="112" d="100"/>
        </p:scale>
        <p:origin x="-7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51520" y="332656"/>
            <a:ext cx="8424936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0070C0"/>
                </a:solidFill>
                <a:latin typeface="Georgia" panose="02040502050405020303" pitchFamily="18" charset="0"/>
              </a:rPr>
              <a:t>ФОП ДО:</a:t>
            </a:r>
          </a:p>
          <a:p>
            <a:pPr algn="ctr" eaLnBrk="1" hangingPunct="1"/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новая федеральная </a:t>
            </a:r>
          </a:p>
          <a:p>
            <a:pPr algn="ctr" eaLnBrk="1" hangingPunct="1"/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образовательная программа дошкольного образования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36" y="3068960"/>
            <a:ext cx="5525475" cy="3384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548680"/>
            <a:ext cx="8424936" cy="5328592"/>
          </a:xfrm>
        </p:spPr>
        <p:txBody>
          <a:bodyPr>
            <a:normAutofit fontScale="47500" lnSpcReduction="20000"/>
          </a:bodyPr>
          <a:lstStyle/>
          <a:p>
            <a:pPr marL="45720" indent="0" algn="ctr">
              <a:buNone/>
            </a:pPr>
            <a:r>
              <a:rPr lang="ru-RU" sz="3600" b="1" dirty="0">
                <a:solidFill>
                  <a:schemeClr val="tx1"/>
                </a:solidFill>
                <a:latin typeface="Georgia" panose="02040502050405020303" pitchFamily="18" charset="0"/>
              </a:rPr>
              <a:t>Уважаемые родители!</a:t>
            </a:r>
          </a:p>
          <a:p>
            <a:pPr marL="45720" indent="0" algn="ctr">
              <a:buNone/>
            </a:pP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С </a:t>
            </a:r>
            <a:r>
              <a:rPr lang="ru-RU" altLang="ru-RU" sz="3400" b="1" dirty="0">
                <a:solidFill>
                  <a:srgbClr val="0070C0"/>
                </a:solidFill>
                <a:latin typeface="Georgia" panose="02040502050405020303" pitchFamily="18" charset="0"/>
              </a:rPr>
              <a:t>1 сентября 2023 года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дошкольные учреждения начали  работать по новой федеральной образовательной программе дошкольного образования (ФОП ДО). 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3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 ОБРАЗОВАНИЯ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– </a:t>
            </a:r>
            <a:r>
              <a:rPr lang="ru-RU" altLang="ru-RU" sz="3800" dirty="0">
                <a:solidFill>
                  <a:srgbClr val="002060"/>
                </a:solidFill>
                <a:latin typeface="Georgia" panose="02040502050405020303" pitchFamily="18" charset="0"/>
              </a:rPr>
              <a:t>это </a:t>
            </a:r>
            <a:r>
              <a:rPr lang="ru-RU" altLang="ru-RU" sz="3800" b="1" dirty="0">
                <a:solidFill>
                  <a:srgbClr val="0070C0"/>
                </a:solidFill>
                <a:latin typeface="Georgia" panose="02040502050405020303" pitchFamily="18" charset="0"/>
              </a:rPr>
              <a:t>обязательный для всех детских садов документ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утвержден Приказом </a:t>
            </a:r>
            <a:r>
              <a:rPr lang="ru-RU" sz="3400" dirty="0" err="1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Минпросвещения</a:t>
            </a:r>
            <a:r>
              <a:rPr 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 от 25.11 2022г. № 1028.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r>
              <a:rPr lang="ru-RU" altLang="ru-RU" sz="3400" b="1" dirty="0">
                <a:solidFill>
                  <a:srgbClr val="002060"/>
                </a:solidFill>
                <a:latin typeface="Georgia" panose="02040502050405020303" pitchFamily="18" charset="0"/>
              </a:rPr>
              <a:t>ФОП ДО </a:t>
            </a:r>
            <a:r>
              <a:rPr lang="ru-RU" sz="34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</a:t>
            </a:r>
          </a:p>
        </p:txBody>
      </p:sp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3284984"/>
            <a:ext cx="7704856" cy="40183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«Мы разрабатываем такую программу, я, наверно, впервые об этом скажу, помощи родителям, у которых родился ребенок, именно с точки зрения того, как его воспитывать. Ребенок в дошкольном детстве должен максимально развиваться, он должен общаться со сверстниками, играть, у него должны развиваться основные психологические функции. А в школе его уже потом научат читать и писать»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44450" indent="2820988"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Министр просвещения России</a:t>
            </a:r>
          </a:p>
          <a:p>
            <a:pPr marL="44450" indent="2820988"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Кравцов Сергей Сергеевич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3613"/>
            <a:ext cx="3456385" cy="259840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14571"/>
            <a:ext cx="2880320" cy="231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15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98416" y="692696"/>
            <a:ext cx="79928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2800" b="1" u="sng" dirty="0">
                <a:solidFill>
                  <a:srgbClr val="0070C0"/>
                </a:solidFill>
                <a:latin typeface="Georgia" panose="02040502050405020303" pitchFamily="18" charset="0"/>
              </a:rPr>
              <a:t>Цель ФОП ДО </a:t>
            </a:r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  <a:endParaRPr lang="ru-RU" altLang="ru-RU" sz="2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/>
            <a:endParaRPr lang="ru-RU" alt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476250"/>
            <a:ext cx="79928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ФОП ДО - это норматив, который был разработан для осуществления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 следующих функций</a:t>
            </a:r>
            <a:r>
              <a:rPr lang="ru-RU" sz="2400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: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федеральное образовательное пространство для воспитания и развития дошкольников;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воспитывать и развивать ребенка с активной гражданской позицией, патриотическими взглядами и ценностями.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852" y="2852936"/>
            <a:ext cx="1940892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6920" y="2916833"/>
            <a:ext cx="2232025" cy="96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88111" y="2673114"/>
            <a:ext cx="2232025" cy="1583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Основа для ОП</a:t>
            </a:r>
          </a:p>
        </p:txBody>
      </p:sp>
      <p:sp>
        <p:nvSpPr>
          <p:cNvPr id="6" name="Плюс 5"/>
          <p:cNvSpPr/>
          <p:nvPr/>
        </p:nvSpPr>
        <p:spPr>
          <a:xfrm>
            <a:off x="2267744" y="293628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448945" y="294382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1206" y="919973"/>
            <a:ext cx="779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Федеральная образовательная программа дошкольного образования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и Федеральный государственный стандарт дошкольного образования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станут основой для разработки образовательных программ ДОО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476672"/>
            <a:ext cx="76328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Отличие ФОП ДО от ООП ДО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более детализирована,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рассчитана на дошкольное воспитание разных возрастных групп,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направлена на воспитание патриотических и интернациональных чувств,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сделан акцент на правила безопасного поведения в различных ситуациях,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представлен примерный перечень музыкальных и художественных произведений искусства, анимационных и кинематографических произведений</a:t>
            </a:r>
            <a:r>
              <a:rPr lang="ru-RU" sz="2400" dirty="0">
                <a:latin typeface="Georgia" panose="02040502050405020303" pitchFamily="18" charset="0"/>
                <a:cs typeface="+mn-cs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Разделы ФОП:</a:t>
            </a:r>
            <a:endParaRPr lang="ru-RU" sz="2800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целевой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содержательный‎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организационный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В структуру ФОП входят: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образования;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воспитания;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программа коррекционно-развивающей работы;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примерный режим и распорядок дня в дошкольной группе;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федеральный календарный план воспитательной работы.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771800" y="53340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Целевой раздел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/>
          <a:stretch>
            <a:fillRect/>
          </a:stretch>
        </p:blipFill>
        <p:spPr bwMode="auto">
          <a:xfrm>
            <a:off x="611560" y="1340768"/>
            <a:ext cx="801381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74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Содержательный  раздел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/>
          <a:stretch>
            <a:fillRect/>
          </a:stretch>
        </p:blipFill>
        <p:spPr bwMode="auto">
          <a:xfrm>
            <a:off x="899592" y="1340768"/>
            <a:ext cx="7704856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3" t="323" r="24" b="-323"/>
          <a:stretch>
            <a:fillRect/>
          </a:stretch>
        </p:blipFill>
        <p:spPr bwMode="auto">
          <a:xfrm>
            <a:off x="572468" y="1308283"/>
            <a:ext cx="8196816" cy="49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Организационный раздел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0070C0"/>
                </a:solidFill>
                <a:latin typeface="Georgia" panose="02040502050405020303" pitchFamily="18" charset="0"/>
              </a:rPr>
              <a:t>Спасибо </a:t>
            </a:r>
          </a:p>
          <a:p>
            <a:pPr algn="ctr" eaLnBrk="1" hangingPunct="1"/>
            <a:r>
              <a:rPr lang="ru-RU" altLang="ru-RU" sz="5400" b="1" dirty="0">
                <a:solidFill>
                  <a:srgbClr val="0070C0"/>
                </a:solidFill>
                <a:latin typeface="Georgia" panose="02040502050405020303" pitchFamily="18" charset="0"/>
              </a:rPr>
              <a:t>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5" y="4077072"/>
            <a:ext cx="7441215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253</TotalTime>
  <Words>342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ibragimovalilija2023@outlook.com</cp:lastModifiedBy>
  <cp:revision>29</cp:revision>
  <dcterms:created xsi:type="dcterms:W3CDTF">2023-02-22T14:53:18Z</dcterms:created>
  <dcterms:modified xsi:type="dcterms:W3CDTF">2024-02-08T10:00:05Z</dcterms:modified>
</cp:coreProperties>
</file>